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FAA57DA-6D87-4EAE-96EE-0200BF55814A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2BFD9C-46B2-418A-B044-55587B55637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Canopus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www.constellation-guide.com/constellation-list/sagittarius-constellation/the-teapot-asterism-in-sagittariu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nstellation-guide.com/constellation-list/sagittarius-constellation/sagittarius-a/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constellation-guide.com/constellation-list/sagittarius-constellation/lagoon-nebula-messier-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Mary Beth and </a:t>
            </a:r>
            <a:r>
              <a:rPr lang="en-US" dirty="0" err="1" smtClean="0"/>
              <a:t>kiana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Stars: Canopus and </a:t>
            </a:r>
            <a:r>
              <a:rPr lang="en-US" dirty="0" err="1" smtClean="0"/>
              <a:t>Deneb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Constellation: Sagittarius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5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Constellation: Carina</a:t>
            </a:r>
          </a:p>
          <a:p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brightest star in the night sky</a:t>
            </a:r>
          </a:p>
          <a:p>
            <a:r>
              <a:rPr lang="en-US" sz="2400" dirty="0" smtClean="0"/>
              <a:t>Magnitude: -0.72</a:t>
            </a:r>
          </a:p>
          <a:p>
            <a:r>
              <a:rPr lang="en-US" sz="2400" dirty="0" smtClean="0"/>
              <a:t>Type: supergiant, spectral type F</a:t>
            </a:r>
          </a:p>
          <a:p>
            <a:r>
              <a:rPr lang="en-US" sz="2400" dirty="0" smtClean="0"/>
              <a:t>Color: white to the naked eye</a:t>
            </a:r>
          </a:p>
          <a:p>
            <a:r>
              <a:rPr lang="en-US" sz="2400" dirty="0" smtClean="0"/>
              <a:t>Temperature: 7,350 K</a:t>
            </a:r>
          </a:p>
          <a:p>
            <a:r>
              <a:rPr lang="en-US" sz="2400" dirty="0" smtClean="0"/>
              <a:t>Distance: 310 light years </a:t>
            </a:r>
          </a:p>
          <a:p>
            <a:r>
              <a:rPr lang="en-US" sz="2400" dirty="0" smtClean="0"/>
              <a:t>RA: 6h 24m	DEC: -52 degrees</a:t>
            </a:r>
          </a:p>
          <a:p>
            <a:r>
              <a:rPr lang="en-US" sz="2400" dirty="0" smtClean="0"/>
              <a:t>Name derived from legend of the Trojan War, or an ancient Egyptian port</a:t>
            </a:r>
          </a:p>
        </p:txBody>
      </p:sp>
      <p:pic>
        <p:nvPicPr>
          <p:cNvPr id="2050" name="Picture 2" descr="Canopu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17802"/>
            <a:ext cx="3598274" cy="236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438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Deneb</a:t>
            </a:r>
            <a:r>
              <a:rPr lang="en-US" dirty="0" smtClean="0"/>
              <a:t> (Alpha </a:t>
            </a:r>
            <a:r>
              <a:rPr lang="en-US" dirty="0" err="1" smtClean="0"/>
              <a:t>Cygni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 </a:t>
            </a:r>
            <a:r>
              <a:rPr lang="en-US" sz="2200" dirty="0" smtClean="0"/>
              <a:t>19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brightest</a:t>
            </a:r>
          </a:p>
          <a:p>
            <a:r>
              <a:rPr lang="en-US" sz="2200" dirty="0" smtClean="0"/>
              <a:t>In the constellation: Cygnus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means “Tail of the Swan”</a:t>
            </a:r>
          </a:p>
          <a:p>
            <a:r>
              <a:rPr lang="en-US" sz="2200" dirty="0" smtClean="0"/>
              <a:t>Brightest A-type supergiant</a:t>
            </a:r>
          </a:p>
          <a:p>
            <a:r>
              <a:rPr lang="en-US" sz="2200" dirty="0" smtClean="0"/>
              <a:t>Blue-white in color</a:t>
            </a:r>
          </a:p>
          <a:p>
            <a:r>
              <a:rPr lang="en-US" sz="2200" dirty="0" smtClean="0"/>
              <a:t> Spectral type of A2Ia</a:t>
            </a:r>
          </a:p>
          <a:p>
            <a:r>
              <a:rPr lang="en-US" sz="2200" dirty="0" smtClean="0"/>
              <a:t>One of the 3 stars considered part of the Summer Triangle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RA: 20hr 41m 25.9s       DEC: 45 degrees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3230 light years from the Earth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Temperature is 8,400 Kelvin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endParaRPr lang="en-US" sz="24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2" b="5019"/>
          <a:stretch/>
        </p:blipFill>
        <p:spPr bwMode="auto">
          <a:xfrm>
            <a:off x="5791200" y="4114800"/>
            <a:ext cx="2556742" cy="201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47800"/>
            <a:ext cx="3407606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38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Sagittarius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297363"/>
          </a:xfrm>
        </p:spPr>
        <p:txBody>
          <a:bodyPr/>
          <a:lstStyle/>
          <a:p>
            <a:r>
              <a:rPr lang="en-US" sz="2400" dirty="0" smtClean="0"/>
              <a:t> Latin for Archer</a:t>
            </a:r>
          </a:p>
          <a:p>
            <a:r>
              <a:rPr lang="en-US" sz="2400" dirty="0" smtClean="0"/>
              <a:t>The symbol is an arrow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Centaur drawing a bow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Chiron’s story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Only seen in the summer</a:t>
            </a:r>
          </a:p>
          <a:p>
            <a:r>
              <a:rPr lang="en-US" sz="2400" dirty="0"/>
              <a:t> S</a:t>
            </a:r>
            <a:r>
              <a:rPr lang="en-US" sz="2400" dirty="0" smtClean="0"/>
              <a:t>ignificant objects: Teapot asterism, Lagoon Nebula, and Sagittarius A 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1026" name="Picture 2" descr="teapot,sagittarius constellation,star map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381501"/>
            <a:ext cx="28575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goon nebula,messier 8,m8,ngc 652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768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agittarius a,galactic centre,supermassive black hole,milky way galaxy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569" y="4314580"/>
            <a:ext cx="2515755" cy="251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4599801"/>
            <a:ext cx="1714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Lagoon Nebula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828846" y="4021417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Sagittarius A</a:t>
            </a:r>
            <a:endParaRPr lang="en-US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329" y="762000"/>
            <a:ext cx="2722995" cy="2722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497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</TotalTime>
  <Words>158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Stars: Canopus and Deneb Constellation: Sagittarius</vt:lpstr>
      <vt:lpstr>Canopus</vt:lpstr>
      <vt:lpstr>Deneb (Alpha Cygni)</vt:lpstr>
      <vt:lpstr>Sagittarius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Sagittarius</dc:title>
  <dc:creator>Daniel Faught</dc:creator>
  <cp:lastModifiedBy>Daniel Faught</cp:lastModifiedBy>
  <cp:revision>5</cp:revision>
  <dcterms:created xsi:type="dcterms:W3CDTF">2014-01-15T19:57:18Z</dcterms:created>
  <dcterms:modified xsi:type="dcterms:W3CDTF">2014-01-16T20:18:51Z</dcterms:modified>
</cp:coreProperties>
</file>